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0DDC-A91F-4817-960B-95760EA5C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04B0-028E-4364-9B29-5E6314FBD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B2F27-3C2E-47BF-8AE1-B22A52E95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541D-480E-44D1-8344-047D4022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37C1-FA2D-41AB-90D9-B653FBDF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57DB-610A-415F-8195-9E294568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1BC72-044A-4F66-8BAA-A4B6F0FF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BB480-14A8-454B-8CDB-0D227327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B21B-478D-4942-834C-357C28E0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4FC35-4A9D-44DF-BA61-C25836A4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A2502-DA90-499F-B942-7B0E285E4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FF204-C4E0-4684-ACCF-5628B913B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CAB6E-53D6-468A-A1CE-F407D598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52CD-FDAC-4D8D-8C2F-2384ABD2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DFCC-08CC-408C-A295-C41E4300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1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77BF-8189-45EF-AC93-2FD1C56D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B969-7E57-43D5-A24A-0F8C7E7B8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E9EC-0E90-43FA-B058-5D3CFEC8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7F663-5065-4133-BA6E-7FC52A7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E517-C476-4025-B7C2-5605728C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D5E5-BB50-4110-8F89-01955A7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A4F0A-9F52-4E44-A246-45999EFC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3515-61EA-4C8B-AE77-A29349D6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B04C-6E5C-4F23-B6E3-A43AEA73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E987-46A5-4E8F-A499-13C415CE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4129-21D2-4163-84D8-665F2E17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44D7-F073-4BE5-A757-AE8EFE169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EF4BB-B758-4695-9DC1-EBABE7E3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B477C-8768-4AE5-A55A-FB11F9E0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07014-4E5D-47FF-9BF8-D9B6D98F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C526-5CB0-4FD2-8904-9D642978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0BCA-2C72-47B8-91F9-082266D2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D3F58-0084-45A5-8F44-0321913D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EFDC9-5B26-4183-92F8-3CF96D46C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1D5AF-B5FF-499E-8391-BC416ABE9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C92FF-1FD1-4735-A28E-6761C45F4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12217-A9F8-416F-B304-A70E0E06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6F884-0C10-467F-B643-32BC72A8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4D777-315D-4A86-8000-EDC5BD7EF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8398-01E2-4079-AE5E-9014F497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BCB78-568F-4818-A581-B66F0F1A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0077C-D952-4D43-A517-7A79CA19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32662-D144-488F-817C-1D46B15D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A3E83-BD97-49B7-AFD6-AC3BAEF5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49443-9AE9-46E9-A388-B93F4EF1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406CC-4B6B-431D-A1FD-97EC6B4A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53A2-9ACA-4A35-A152-BEC15313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AB73-9237-4B2D-BAD4-0ACC3028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C17AD-CEFF-4D6E-86E5-ED5E1A72C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B36A9-E600-4530-86B5-3BD8713B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41D80-5752-4302-8ED3-400D60E8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4778A-E88F-483B-9B64-F894C1B6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C23C-1A98-4219-A69F-3F0385C4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0DB0D-86FF-4642-9010-636E4E9C6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AF335-3B28-4E49-9F3D-729DF966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09423-BAF1-4896-AB64-ADAE8C87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FDA3C-3F95-472C-8F65-7495A91D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27CD-266D-4D61-894E-8F840F5C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6102C-5BED-430D-AD2A-159603C2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1F355-351D-4664-B4BD-BD9241D2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3618-2D27-4692-B203-A7A3DE29F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167B-65D1-46A5-B7ED-CBA5F975B49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C336A-B47A-4B20-959C-350C5AFC6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D767-32DE-489D-A7CB-A22F7918B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2B44-69F7-4F8E-9C74-052146F8B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D61FC-B40C-4651-A7D8-BBFF71027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4BCAD-30D6-49D9-A7C3-BFEEE62A5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2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92C17-5BDC-4384-A5AF-3E96A3E5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91B99-4680-4B3B-BB4E-3BA15ACB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51B81DA152548AA10E08A88917537" ma:contentTypeVersion="8" ma:contentTypeDescription="Create a new document." ma:contentTypeScope="" ma:versionID="45737f45b3328d25e986ec54b37e298c">
  <xsd:schema xmlns:xsd="http://www.w3.org/2001/XMLSchema" xmlns:xs="http://www.w3.org/2001/XMLSchema" xmlns:p="http://schemas.microsoft.com/office/2006/metadata/properties" xmlns:ns3="2fbce2c4-9133-4d00-9daf-eca01129d9b9" targetNamespace="http://schemas.microsoft.com/office/2006/metadata/properties" ma:root="true" ma:fieldsID="e786729e8dc0ca819f711bf87901ca33" ns3:_="">
    <xsd:import namespace="2fbce2c4-9133-4d00-9daf-eca01129d9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ce2c4-9133-4d00-9daf-eca01129d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578642-5D94-495D-83E1-545018601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ce2c4-9133-4d00-9daf-eca01129d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330E0A-8484-4485-8C53-8FC66BDB5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62D96-5D46-436F-869A-A0F4DADFDA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Korman, Ron</dc:creator>
  <cp:lastModifiedBy>Korman, Ron</cp:lastModifiedBy>
  <cp:revision>1</cp:revision>
  <dcterms:created xsi:type="dcterms:W3CDTF">2020-02-12T19:42:03Z</dcterms:created>
  <dcterms:modified xsi:type="dcterms:W3CDTF">2020-02-12T19:46:02Z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0x01010066F51B81DA152548AA10E08A88917537</vt:lpwstr>
  </property>
</Properties>
</file>